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5" r:id="rId2"/>
    <p:sldId id="344" r:id="rId3"/>
    <p:sldId id="349" r:id="rId4"/>
    <p:sldId id="345" r:id="rId5"/>
    <p:sldId id="346" r:id="rId6"/>
    <p:sldId id="347" r:id="rId7"/>
    <p:sldId id="348" r:id="rId8"/>
    <p:sldId id="350" r:id="rId9"/>
    <p:sldId id="351" r:id="rId10"/>
    <p:sldId id="352" r:id="rId11"/>
    <p:sldId id="353" r:id="rId12"/>
    <p:sldId id="354" r:id="rId13"/>
    <p:sldId id="355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86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648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7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52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Thursday 1/21/2016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/>
          <a:stretch/>
        </p:blipFill>
        <p:spPr>
          <a:xfrm>
            <a:off x="9117401" y="5392271"/>
            <a:ext cx="3074599" cy="14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886" r="2651" b="56688"/>
          <a:stretch/>
        </p:blipFill>
        <p:spPr>
          <a:xfrm rot="20281595">
            <a:off x="280370" y="3758485"/>
            <a:ext cx="1479176" cy="100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5" b="71377"/>
          <a:stretch/>
        </p:blipFill>
        <p:spPr>
          <a:xfrm>
            <a:off x="0" y="5404108"/>
            <a:ext cx="7663030" cy="153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865" y="1193160"/>
            <a:ext cx="79683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علوم </a:t>
            </a:r>
            <a:r>
              <a:rPr lang="fa-IR" sz="5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پنجم دبستان</a:t>
            </a:r>
            <a:endParaRPr lang="fa-IR" sz="5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endParaRPr lang="fa-IR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4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مبحث </a:t>
            </a:r>
            <a:r>
              <a:rPr lang="fa-IR" sz="44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:از ریشه تا برگ</a:t>
            </a:r>
            <a:endParaRPr lang="fa-IR" sz="4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endParaRPr lang="fa-IR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36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دبیر </a:t>
            </a:r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:آرزو اکبری</a:t>
            </a:r>
            <a:endParaRPr lang="en-US" sz="28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58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06" t="20221" r="30811" b="60478"/>
          <a:stretch/>
        </p:blipFill>
        <p:spPr>
          <a:xfrm>
            <a:off x="3724834" y="3375211"/>
            <a:ext cx="7820936" cy="23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946" t="18199" r="30191" b="10478"/>
          <a:stretch/>
        </p:blipFill>
        <p:spPr>
          <a:xfrm>
            <a:off x="0" y="0"/>
            <a:ext cx="6049130" cy="676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1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56" t="23346" r="30605" b="27732"/>
          <a:stretch/>
        </p:blipFill>
        <p:spPr>
          <a:xfrm>
            <a:off x="520504" y="712415"/>
            <a:ext cx="8215531" cy="590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8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156" t="72268" r="30605" b="18750"/>
          <a:stretch/>
        </p:blipFill>
        <p:spPr>
          <a:xfrm>
            <a:off x="2352201" y="3530991"/>
            <a:ext cx="9236472" cy="12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3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/>
          <a:stretch/>
        </p:blipFill>
        <p:spPr>
          <a:xfrm>
            <a:off x="9117401" y="5392271"/>
            <a:ext cx="3074599" cy="14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886" r="2651" b="56688"/>
          <a:stretch/>
        </p:blipFill>
        <p:spPr>
          <a:xfrm rot="20281595">
            <a:off x="6087847" y="1254481"/>
            <a:ext cx="1479176" cy="1002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5" b="71377"/>
          <a:stretch/>
        </p:blipFill>
        <p:spPr>
          <a:xfrm>
            <a:off x="0" y="5404108"/>
            <a:ext cx="7663030" cy="153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7518" y="1980679"/>
            <a:ext cx="796834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15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پایان</a:t>
            </a:r>
            <a:endParaRPr lang="en-US" sz="3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79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49" t="25000" r="31639" b="62057"/>
          <a:stretch/>
        </p:blipFill>
        <p:spPr>
          <a:xfrm>
            <a:off x="1397443" y="3334871"/>
            <a:ext cx="10422521" cy="20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49" t="37943" r="31639" b="13603"/>
          <a:stretch/>
        </p:blipFill>
        <p:spPr>
          <a:xfrm>
            <a:off x="537883" y="830408"/>
            <a:ext cx="7449670" cy="54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3" t="65257" r="31845" b="8272"/>
          <a:stretch/>
        </p:blipFill>
        <p:spPr>
          <a:xfrm>
            <a:off x="3953436" y="2891117"/>
            <a:ext cx="7709648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3326" t="20589" r="30398" b="37499"/>
          <a:stretch/>
        </p:blipFill>
        <p:spPr>
          <a:xfrm>
            <a:off x="927847" y="1331258"/>
            <a:ext cx="7516905" cy="48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66" t="58824" r="29985" b="24265"/>
          <a:stretch/>
        </p:blipFill>
        <p:spPr>
          <a:xfrm>
            <a:off x="829919" y="3012141"/>
            <a:ext cx="11030385" cy="27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6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466" t="58456" r="29778" b="17647"/>
          <a:stretch/>
        </p:blipFill>
        <p:spPr>
          <a:xfrm>
            <a:off x="2577181" y="2971800"/>
            <a:ext cx="8960395" cy="3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70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639" t="18934" r="31432" b="52022"/>
          <a:stretch/>
        </p:blipFill>
        <p:spPr>
          <a:xfrm>
            <a:off x="3604837" y="2635622"/>
            <a:ext cx="8120998" cy="34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8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70" t="29044" r="31741" b="8640"/>
          <a:stretch/>
        </p:blipFill>
        <p:spPr>
          <a:xfrm>
            <a:off x="363070" y="503033"/>
            <a:ext cx="6387353" cy="609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715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14</Words>
  <Application>Microsoft Office PowerPoint</Application>
  <PresentationFormat>Widescreen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 Nazanin</vt:lpstr>
      <vt:lpstr>B Titr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173</cp:revision>
  <dcterms:created xsi:type="dcterms:W3CDTF">2015-07-06T05:06:21Z</dcterms:created>
  <dcterms:modified xsi:type="dcterms:W3CDTF">2016-01-21T09:22:59Z</dcterms:modified>
</cp:coreProperties>
</file>